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428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786B-707C-4562-AB68-85F64C34A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59A43-BBF7-43D6-A300-0699D0024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C6ED6-B5AB-4ECB-BBCA-894FCDC8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201DA-B754-4EEF-BF56-2E18C9D5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EE8F2-4BC7-4984-8D73-1ED0C632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242C-DAE2-4BFA-A66B-DC19B453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2EC30-77BD-4328-934A-68182413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DA380-2350-4BC5-8A44-FBBC224E9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B1EE6-0230-445C-893B-EC1455AC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BD67-A823-4D3E-A355-E1CE06AA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5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5B9AF-E11B-44FF-B8B4-9220F6293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0D989-1A39-4448-A7F6-922C21F10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D8141-C2B1-41D5-9B75-0E9FC6CC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FF16E-90DF-4299-9415-60EC6AEE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0A43E-566F-432E-9286-6EB35987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F788-561F-4936-8E1E-914C1BA1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F1B05-BF0E-4A7F-9A57-57DC7566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2BCFE-D939-4C1D-8940-71B84437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FD7E5-8230-4831-85A6-BEB22472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5B765-D381-43FD-986F-AC95444C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4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36B7-936A-4680-9616-06B7D1746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8D6E0-0046-4A76-B7B0-04B46FB38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93C35-B10E-4538-BB77-35D193F0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6380B-F971-4AF0-9D40-1CB81F0F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7FAC1-828D-4844-AE2C-F57F54CF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3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9977-E0E2-4539-845F-6C03E964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40DF-0C1C-4AA6-91E2-C75C509DC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F21C1-2EF7-4768-AAEC-DF85BDF5F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4A44A-548A-4679-927C-D502A1B0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13B34-57BA-4AA9-813A-B6B4B941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8ED2C-1F56-4A22-9631-1DC783F6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B264-611A-4148-BC0A-A4CC756EE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AD74E-0118-48AB-92DC-91CAF2739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290A2-964C-4095-A989-C217DC071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2F8B6-6E29-49F4-95D0-F82EA8C24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8C3A5-D40C-4E46-BF2D-A3B4E1667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3038D0-2B05-45E9-BE9A-B66CFBCE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B647FE-F7D9-4B1F-9F5D-F8234058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0F23A-3538-4397-84CC-4FCA920F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0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6282-03A6-4C22-9256-11450C28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698AF-B8DF-48A7-B475-3A635DBF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BF262-30CA-4544-B54B-EFE96C71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45F99-87C9-4D16-A9B9-9391DBA1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165F2-9564-48FE-9E0F-2E2CFB8D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50BD7A-DC77-4854-B95B-FC6ABA02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1AF2B-CC0B-4BFF-A7AE-F7FB8869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4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0C78-0D2A-4E1E-B5C9-062B1E4E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68106-74D4-4F4E-ACE8-2E9875901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93A06-9968-455E-A9EA-7C75E02F7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E6A0B-3C1D-4AD3-BD2E-643E2BD3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AFB26-5B8F-429B-B074-02A1120A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01E1D-8033-4FD0-87E7-A477E3CF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7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92E2-DF89-4B85-9930-8345EE5A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5F147-2C9D-4657-B46C-15B613FE5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72559-6613-4C97-AD09-7E8B8D9E5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E271E-A4CC-48F5-92E1-52CA0D16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A461F-7545-46C3-8E32-692AAB4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B0466-F9AD-4E90-8C73-384A212A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1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CF9D5-9CA0-4985-976D-8EBD4438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2B1A6-5FCE-4B6C-BA40-E10498A7E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81987-6E7A-4F4C-8446-2F36C6DF9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35FD5-FA3C-4494-AC0E-1E68541C48B4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3D3AF-D166-428C-A6F1-8CECDBEB4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B97CB-9083-4606-A380-FDA583DE2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27EF5-77DC-4AE7-92FC-E21A23B60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FEB4-7897-427C-B7E0-9F2E4E42BE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9E349-DDEF-4B85-B6D8-47C8F1493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0E2012-0CE9-4011-BAF1-2FCB0489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0"/>
            <a:ext cx="4485958" cy="44859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3B6777-31B9-43C0-B332-CBDEBCF65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604" y="0"/>
            <a:ext cx="4485958" cy="448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FF4C53-E5AD-4D68-89F3-FBD5ADE8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" y="3751023"/>
            <a:ext cx="5339397" cy="31069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C1A1C9-8AA1-4771-9116-A7B6F45AF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84" y="3732569"/>
            <a:ext cx="5339398" cy="31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5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FEB4-7897-427C-B7E0-9F2E4E42BE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9E349-DDEF-4B85-B6D8-47C8F1493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1A78-F12E-4762-B895-5D17273D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08" y="4105264"/>
            <a:ext cx="4689665" cy="272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152A4-E1C1-44E3-A3FA-14B82047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08" y="4105264"/>
            <a:ext cx="4689665" cy="272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073F78-76BB-4403-9585-B9F662A6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230" y="143190"/>
            <a:ext cx="3664424" cy="3664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A0C2E-8AEB-48FA-8D80-F171E8F26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7" y="143190"/>
            <a:ext cx="3619283" cy="36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95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0B6C-90DF-4DA3-9FD8-B8BA178F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8DA8D6-7D0C-44BA-8CB6-F3E87A7A6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373" y="293427"/>
            <a:ext cx="5268036" cy="52680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883FD-89A6-4D76-A264-DA555F1D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1" y="293427"/>
            <a:ext cx="5268036" cy="526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0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0B6C-90DF-4DA3-9FD8-B8BA178F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600BB-D034-4C6B-95A0-F8961118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88C9B-985B-422E-94F1-DE8959FA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692" y="0"/>
            <a:ext cx="254051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74611-4F89-4C21-B2FD-D8D51018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94" y="0"/>
            <a:ext cx="254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1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0B6C-90DF-4DA3-9FD8-B8BA178F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600BB-D034-4C6B-95A0-F8961118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E6511-243B-4C16-A755-B43D4633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3357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8F8B5-B261-458D-9027-D94AFAFA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486" y="0"/>
            <a:ext cx="254051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948E9-5288-4948-9008-5A3F77322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572" y="0"/>
            <a:ext cx="5054322" cy="2941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27A8B-FEDF-420F-A045-FD9A27432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164" y="3916907"/>
            <a:ext cx="5054322" cy="294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0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0B6C-90DF-4DA3-9FD8-B8BA178F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600BB-D034-4C6B-95A0-F8961118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BE438-FD13-4E8F-AE3C-E43C74A7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5169" y="1976018"/>
            <a:ext cx="6874547" cy="2922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28ABB-45E4-4BFC-8C2D-3F327BE1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07041" y="1971261"/>
            <a:ext cx="6858000" cy="29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8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0B6C-90DF-4DA3-9FD8-B8BA178F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8F030-26C8-4E95-9677-D73D755E8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02" y="365125"/>
            <a:ext cx="5639926" cy="56399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69626-850B-4D8C-ACEC-3A786C1C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74" y="365125"/>
            <a:ext cx="5639924" cy="563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36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yao</dc:creator>
  <cp:lastModifiedBy>wang yao</cp:lastModifiedBy>
  <cp:revision>3</cp:revision>
  <dcterms:created xsi:type="dcterms:W3CDTF">2021-04-19T14:13:00Z</dcterms:created>
  <dcterms:modified xsi:type="dcterms:W3CDTF">2021-04-19T15:15:03Z</dcterms:modified>
</cp:coreProperties>
</file>